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4" r:id="rId1"/>
  </p:sldMasterIdLst>
  <p:notesMasterIdLst>
    <p:notesMasterId r:id="rId13"/>
  </p:notesMasterIdLst>
  <p:handoutMasterIdLst>
    <p:handoutMasterId r:id="rId14"/>
  </p:handoutMasterIdLst>
  <p:sldIdLst>
    <p:sldId id="277" r:id="rId2"/>
    <p:sldId id="280" r:id="rId3"/>
    <p:sldId id="281" r:id="rId4"/>
    <p:sldId id="263" r:id="rId5"/>
    <p:sldId id="274" r:id="rId6"/>
    <p:sldId id="278" r:id="rId7"/>
    <p:sldId id="279" r:id="rId8"/>
    <p:sldId id="282" r:id="rId9"/>
    <p:sldId id="284" r:id="rId10"/>
    <p:sldId id="283" r:id="rId11"/>
    <p:sldId id="285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1515"/>
    <a:srgbClr val="272727"/>
    <a:srgbClr val="0092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314"/>
    <p:restoredTop sz="50000"/>
  </p:normalViewPr>
  <p:slideViewPr>
    <p:cSldViewPr snapToGrid="0" snapToObjects="1">
      <p:cViewPr>
        <p:scale>
          <a:sx n="65" d="100"/>
          <a:sy n="65" d="100"/>
        </p:scale>
        <p:origin x="1000" y="1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272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5D31A3-BD0E-8B42-A13D-26B59A9E8AE7}" type="datetimeFigureOut">
              <a:rPr kumimoji="1" lang="zh-CN" altLang="en-US" smtClean="0"/>
              <a:t>16/7/3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502D02-8FBF-A44C-8E19-627F096BE7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69664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3C337-E197-5540-9B03-9E8FE2BA91E8}" type="datetimeFigureOut">
              <a:rPr kumimoji="1" lang="zh-CN" altLang="en-US" smtClean="0"/>
              <a:t>16/7/3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46B6AA-9369-BC4A-BF24-4E3729E0497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019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6B6AA-9369-BC4A-BF24-4E3729E0497C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2473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6B6AA-9369-BC4A-BF24-4E3729E0497C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07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6B6AA-9369-BC4A-BF24-4E3729E0497C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5638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105E-F004-7346-A350-BFA8F68C4385}" type="datetimeFigureOut">
              <a:rPr kumimoji="1" lang="zh-CN" altLang="en-US" smtClean="0"/>
              <a:t>16/7/3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91F8-FE54-3A4D-A5C9-89BE28136D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5301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105E-F004-7346-A350-BFA8F68C4385}" type="datetimeFigureOut">
              <a:rPr kumimoji="1" lang="zh-CN" altLang="en-US" smtClean="0"/>
              <a:t>16/7/3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91F8-FE54-3A4D-A5C9-89BE28136D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083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105E-F004-7346-A350-BFA8F68C4385}" type="datetimeFigureOut">
              <a:rPr kumimoji="1" lang="zh-CN" altLang="en-US" smtClean="0"/>
              <a:t>16/7/3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91F8-FE54-3A4D-A5C9-89BE28136D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3261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1475"/>
            <a:ext cx="7315200" cy="335891"/>
          </a:xfrm>
          <a:ln>
            <a:noFill/>
          </a:ln>
        </p:spPr>
        <p:txBody>
          <a:bodyPr>
            <a:noAutofit/>
          </a:bodyPr>
          <a:lstStyle>
            <a:lvl1pPr>
              <a:defRPr sz="1800" u="sng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66158"/>
            <a:ext cx="10515600" cy="5210805"/>
          </a:xfrm>
        </p:spPr>
        <p:txBody>
          <a:bodyPr/>
          <a:lstStyle>
            <a:lvl1pPr>
              <a:lnSpc>
                <a:spcPct val="200000"/>
              </a:lnSpc>
              <a:defRPr sz="2000">
                <a:latin typeface="Microsoft YaHei" charset="0"/>
                <a:ea typeface="Microsoft YaHei" charset="0"/>
                <a:cs typeface="Microsoft YaHei" charset="0"/>
              </a:defRPr>
            </a:lvl1pPr>
            <a:lvl2pPr>
              <a:lnSpc>
                <a:spcPct val="150000"/>
              </a:lnSpc>
              <a:defRPr sz="1800"/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105E-F004-7346-A350-BFA8F68C4385}" type="datetimeFigureOut">
              <a:rPr kumimoji="1" lang="zh-CN" altLang="en-US" smtClean="0"/>
              <a:t>16/7/3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91F8-FE54-3A4D-A5C9-89BE28136D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14731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105E-F004-7346-A350-BFA8F68C4385}" type="datetimeFigureOut">
              <a:rPr kumimoji="1" lang="zh-CN" altLang="en-US" smtClean="0"/>
              <a:t>16/7/3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91F8-FE54-3A4D-A5C9-89BE28136D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3508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105E-F004-7346-A350-BFA8F68C4385}" type="datetimeFigureOut">
              <a:rPr kumimoji="1" lang="zh-CN" altLang="en-US" smtClean="0"/>
              <a:t>16/7/3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91F8-FE54-3A4D-A5C9-89BE28136D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0791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105E-F004-7346-A350-BFA8F68C4385}" type="datetimeFigureOut">
              <a:rPr kumimoji="1" lang="zh-CN" altLang="en-US" smtClean="0"/>
              <a:t>16/7/3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91F8-FE54-3A4D-A5C9-89BE28136D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3980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105E-F004-7346-A350-BFA8F68C4385}" type="datetimeFigureOut">
              <a:rPr kumimoji="1" lang="zh-CN" altLang="en-US" smtClean="0"/>
              <a:t>16/7/3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91F8-FE54-3A4D-A5C9-89BE28136D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496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105E-F004-7346-A350-BFA8F68C4385}" type="datetimeFigureOut">
              <a:rPr kumimoji="1" lang="zh-CN" altLang="en-US" smtClean="0"/>
              <a:t>16/7/3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91F8-FE54-3A4D-A5C9-89BE28136D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4634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105E-F004-7346-A350-BFA8F68C4385}" type="datetimeFigureOut">
              <a:rPr kumimoji="1" lang="zh-CN" altLang="en-US" smtClean="0"/>
              <a:t>16/7/3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91F8-FE54-3A4D-A5C9-89BE28136D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0640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105E-F004-7346-A350-BFA8F68C4385}" type="datetimeFigureOut">
              <a:rPr kumimoji="1" lang="zh-CN" altLang="en-US" smtClean="0"/>
              <a:t>16/7/3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91F8-FE54-3A4D-A5C9-89BE28136D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2437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D8105E-F004-7346-A350-BFA8F68C4385}" type="datetimeFigureOut">
              <a:rPr kumimoji="1" lang="zh-CN" altLang="en-US" smtClean="0"/>
              <a:t>16/7/3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DA91F8-FE54-3A4D-A5C9-89BE28136D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82186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5" r:id="rId1"/>
    <p:sldLayoutId id="2147483916" r:id="rId2"/>
    <p:sldLayoutId id="2147483917" r:id="rId3"/>
    <p:sldLayoutId id="2147483918" r:id="rId4"/>
    <p:sldLayoutId id="2147483919" r:id="rId5"/>
    <p:sldLayoutId id="2147483920" r:id="rId6"/>
    <p:sldLayoutId id="2147483921" r:id="rId7"/>
    <p:sldLayoutId id="2147483922" r:id="rId8"/>
    <p:sldLayoutId id="2147483923" r:id="rId9"/>
    <p:sldLayoutId id="2147483924" r:id="rId10"/>
    <p:sldLayoutId id="2147483925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272727"/>
          </a:solidFill>
          <a:latin typeface="STHeiti Light" charset="-122"/>
          <a:ea typeface="STHeiti Light" charset="-122"/>
          <a:cs typeface="STHeiti Light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151515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151515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151515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51515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51515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66900" y="1170782"/>
            <a:ext cx="9144000" cy="2387600"/>
          </a:xfrm>
        </p:spPr>
        <p:txBody>
          <a:bodyPr/>
          <a:lstStyle/>
          <a:p>
            <a:r>
              <a:rPr kumimoji="1" lang="zh-CN" altLang="en-US" dirty="0" smtClean="0"/>
              <a:t>挑战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66900" y="3558382"/>
            <a:ext cx="9144000" cy="1655762"/>
          </a:xfrm>
        </p:spPr>
        <p:txBody>
          <a:bodyPr/>
          <a:lstStyle/>
          <a:p>
            <a:r>
              <a:rPr kumimoji="1" lang="en-US" altLang="zh-CN" dirty="0" smtClean="0"/>
              <a:t>React Native</a:t>
            </a:r>
            <a:endParaRPr kumimoji="1" lang="zh-CN" alt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618582"/>
            <a:ext cx="1320800" cy="13208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432637" y="5630724"/>
            <a:ext cx="18473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zh-CN" altLang="en-US" sz="2800" b="0" cap="none" spc="0" dirty="0">
              <a:ln w="0"/>
              <a:solidFill>
                <a:schemeClr val="accent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venir Next Condensed" charset="0"/>
              <a:ea typeface="Avenir Next Condensed" charset="0"/>
              <a:cs typeface="Avenir Next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31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742950"/>
            <a:ext cx="87630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2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49896" y="775252"/>
            <a:ext cx="601318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AutoNum type="arabicPeriod"/>
            </a:pPr>
            <a:r>
              <a:rPr kumimoji="1" lang="en-US" altLang="zh-CN" sz="4400" dirty="0" smtClean="0">
                <a:solidFill>
                  <a:schemeClr val="bg1"/>
                </a:solidFill>
              </a:rPr>
              <a:t>Native SDK </a:t>
            </a:r>
            <a:r>
              <a:rPr kumimoji="1" lang="zh-CN" altLang="en-US" sz="4400" dirty="0" smtClean="0">
                <a:solidFill>
                  <a:schemeClr val="bg1"/>
                </a:solidFill>
              </a:rPr>
              <a:t>接入</a:t>
            </a:r>
            <a:endParaRPr kumimoji="1" lang="en-US" altLang="zh-CN" sz="4400" dirty="0" smtClean="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kumimoji="1" lang="zh-CN" altLang="en-US" sz="4400" dirty="0" smtClean="0">
                <a:solidFill>
                  <a:schemeClr val="bg1"/>
                </a:solidFill>
              </a:rPr>
              <a:t>接口规范／程序实现</a:t>
            </a:r>
          </a:p>
          <a:p>
            <a:pPr marL="742950" indent="-742950">
              <a:buAutoNum type="arabicPeriod"/>
            </a:pPr>
            <a:r>
              <a:rPr kumimoji="1" lang="en-US" altLang="zh-CN" sz="4400" dirty="0" smtClean="0">
                <a:solidFill>
                  <a:schemeClr val="bg1"/>
                </a:solidFill>
              </a:rPr>
              <a:t>F8app</a:t>
            </a:r>
            <a:r>
              <a:rPr kumimoji="1" lang="zh-CN" altLang="en-US" sz="4400" smtClean="0">
                <a:solidFill>
                  <a:schemeClr val="bg1"/>
                </a:solidFill>
              </a:rPr>
              <a:t>整体架构</a:t>
            </a:r>
            <a:endParaRPr kumimoji="1" lang="zh-CN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39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React &amp; React Native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428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964" y="487017"/>
            <a:ext cx="9193695" cy="551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27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原理初探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991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架构示意图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749288" y="1192696"/>
            <a:ext cx="2345634" cy="4731026"/>
          </a:xfrm>
          <a:prstGeom prst="rect">
            <a:avLst/>
          </a:prstGeom>
          <a:solidFill>
            <a:schemeClr val="accent1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 smtClean="0"/>
              <a:t>JS</a:t>
            </a:r>
            <a:r>
              <a:rPr kumimoji="1" lang="zh-CN" altLang="en-US" sz="3200" dirty="0" smtClean="0"/>
              <a:t>运行环境</a:t>
            </a:r>
            <a:endParaRPr kumimoji="1" lang="zh-CN" altLang="en-US" sz="3200" dirty="0"/>
          </a:p>
        </p:txBody>
      </p:sp>
      <p:sp>
        <p:nvSpPr>
          <p:cNvPr id="5" name="矩形 4"/>
          <p:cNvSpPr/>
          <p:nvPr/>
        </p:nvSpPr>
        <p:spPr>
          <a:xfrm>
            <a:off x="7765775" y="1192696"/>
            <a:ext cx="2345634" cy="4731026"/>
          </a:xfrm>
          <a:prstGeom prst="rect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 smtClean="0"/>
              <a:t>Native</a:t>
            </a:r>
            <a:r>
              <a:rPr kumimoji="1" lang="zh-CN" altLang="en-US" sz="3200" dirty="0" smtClean="0"/>
              <a:t>运行环境</a:t>
            </a:r>
            <a:endParaRPr kumimoji="1" lang="zh-CN" altLang="en-US" sz="3200" dirty="0"/>
          </a:p>
        </p:txBody>
      </p:sp>
      <p:cxnSp>
        <p:nvCxnSpPr>
          <p:cNvPr id="7" name="直线箭头连接符 6"/>
          <p:cNvCxnSpPr/>
          <p:nvPr/>
        </p:nvCxnSpPr>
        <p:spPr>
          <a:xfrm>
            <a:off x="4651513" y="3558209"/>
            <a:ext cx="2365513" cy="0"/>
          </a:xfrm>
          <a:prstGeom prst="straightConnector1">
            <a:avLst/>
          </a:prstGeom>
          <a:ln w="63500">
            <a:solidFill>
              <a:srgbClr val="92D050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953258" y="2850323"/>
            <a:ext cx="17620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>
                <a:solidFill>
                  <a:schemeClr val="bg1"/>
                </a:solidFill>
              </a:rPr>
              <a:t>BRIDGE</a:t>
            </a:r>
            <a:endParaRPr kumimoji="1"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23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解释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JS</a:t>
            </a:r>
            <a:r>
              <a:rPr kumimoji="1" lang="zh-CN" altLang="en-US" dirty="0" smtClean="0"/>
              <a:t>运行环境负责应用逻辑</a:t>
            </a:r>
          </a:p>
          <a:p>
            <a:r>
              <a:rPr kumimoji="1" lang="zh-CN" altLang="en-US" dirty="0" smtClean="0"/>
              <a:t>原生运行环境负责</a:t>
            </a:r>
            <a:r>
              <a:rPr kumimoji="1" lang="en-US" altLang="zh-CN" dirty="0" smtClean="0"/>
              <a:t>UI</a:t>
            </a:r>
            <a:r>
              <a:rPr kumimoji="1" lang="zh-CN" altLang="en-US" dirty="0" smtClean="0"/>
              <a:t>渲染</a:t>
            </a:r>
          </a:p>
          <a:p>
            <a:r>
              <a:rPr kumimoji="1" lang="zh-CN" altLang="en-US" dirty="0" smtClean="0"/>
              <a:t>两个环境通过</a:t>
            </a:r>
            <a:r>
              <a:rPr kumimoji="1" lang="en-US" altLang="zh-CN" dirty="0" smtClean="0"/>
              <a:t>Bridge</a:t>
            </a:r>
            <a:r>
              <a:rPr kumimoji="1" lang="zh-CN" altLang="en-US" dirty="0" smtClean="0"/>
              <a:t>传递事件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252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1149350"/>
            <a:ext cx="81026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9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758" y="536712"/>
            <a:ext cx="8113373" cy="608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98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React Native</a:t>
            </a:r>
            <a:r>
              <a:rPr kumimoji="1" lang="zh-CN" altLang="en-US" dirty="0" smtClean="0"/>
              <a:t>执行过程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232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16273</TotalTime>
  <Words>56</Words>
  <Application>Microsoft Macintosh PowerPoint</Application>
  <PresentationFormat>宽屏</PresentationFormat>
  <Paragraphs>19</Paragraphs>
  <Slides>11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Avenir Next Condensed</vt:lpstr>
      <vt:lpstr>Calibri</vt:lpstr>
      <vt:lpstr>Microsoft YaHei</vt:lpstr>
      <vt:lpstr>STHeiti Light</vt:lpstr>
      <vt:lpstr>宋体</vt:lpstr>
      <vt:lpstr>Arial</vt:lpstr>
      <vt:lpstr>Office Theme</vt:lpstr>
      <vt:lpstr>挑战</vt:lpstr>
      <vt:lpstr>React &amp; React Native</vt:lpstr>
      <vt:lpstr>PowerPoint 演示文稿</vt:lpstr>
      <vt:lpstr>原理初探</vt:lpstr>
      <vt:lpstr>架构示意图</vt:lpstr>
      <vt:lpstr>解释</vt:lpstr>
      <vt:lpstr>PowerPoint 演示文稿</vt:lpstr>
      <vt:lpstr>PowerPoint 演示文稿</vt:lpstr>
      <vt:lpstr>React Native执行过程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Native</dc:title>
  <dc:creator>魏蒙</dc:creator>
  <cp:lastModifiedBy>魏蒙</cp:lastModifiedBy>
  <cp:revision>170</cp:revision>
  <dcterms:created xsi:type="dcterms:W3CDTF">2016-04-30T20:44:58Z</dcterms:created>
  <dcterms:modified xsi:type="dcterms:W3CDTF">2016-07-04T03:47:51Z</dcterms:modified>
</cp:coreProperties>
</file>